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18927763" cy="251920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35" userDrawn="1">
          <p15:clr>
            <a:srgbClr val="A4A3A4"/>
          </p15:clr>
        </p15:guide>
        <p15:guide id="2" pos="59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6F00"/>
    <a:srgbClr val="7D7FC9"/>
    <a:srgbClr val="4749AB"/>
    <a:srgbClr val="3E4095"/>
    <a:srgbClr val="849EE8"/>
    <a:srgbClr val="8688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32" autoAdjust="0"/>
  </p:normalViewPr>
  <p:slideViewPr>
    <p:cSldViewPr snapToGrid="0" showGuides="1">
      <p:cViewPr varScale="1">
        <p:scale>
          <a:sx n="18" d="100"/>
          <a:sy n="18" d="100"/>
        </p:scale>
        <p:origin x="2340" y="114"/>
      </p:cViewPr>
      <p:guideLst>
        <p:guide orient="horz" pos="7935"/>
        <p:guide pos="59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482E871-5CD6-4725-B9A0-3D015D940D0A}" type="datetimeFigureOut">
              <a:rPr lang="fa-IR" smtClean="0"/>
              <a:t>17/06/1446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0125" y="1143000"/>
            <a:ext cx="23177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9CA17CE-1D08-42C8-BA98-6B5A4A47C7E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71186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3B58-6DEE-4A3C-9478-8822C68FEB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5971" y="4122866"/>
            <a:ext cx="14195822" cy="8770561"/>
          </a:xfrm>
        </p:spPr>
        <p:txBody>
          <a:bodyPr anchor="b"/>
          <a:lstStyle>
            <a:lvl1pPr algn="ctr">
              <a:defRPr sz="931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4783A1-B301-489C-B8E1-6AA02752EF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5971" y="13231653"/>
            <a:ext cx="14195822" cy="6082243"/>
          </a:xfrm>
        </p:spPr>
        <p:txBody>
          <a:bodyPr/>
          <a:lstStyle>
            <a:lvl1pPr marL="0" indent="0" algn="ctr">
              <a:buNone/>
              <a:defRPr sz="3726"/>
            </a:lvl1pPr>
            <a:lvl2pPr marL="709803" indent="0" algn="ctr">
              <a:buNone/>
              <a:defRPr sz="3105"/>
            </a:lvl2pPr>
            <a:lvl3pPr marL="1419606" indent="0" algn="ctr">
              <a:buNone/>
              <a:defRPr sz="2795"/>
            </a:lvl3pPr>
            <a:lvl4pPr marL="2129409" indent="0" algn="ctr">
              <a:buNone/>
              <a:defRPr sz="2484"/>
            </a:lvl4pPr>
            <a:lvl5pPr marL="2839212" indent="0" algn="ctr">
              <a:buNone/>
              <a:defRPr sz="2484"/>
            </a:lvl5pPr>
            <a:lvl6pPr marL="3549015" indent="0" algn="ctr">
              <a:buNone/>
              <a:defRPr sz="2484"/>
            </a:lvl6pPr>
            <a:lvl7pPr marL="4258818" indent="0" algn="ctr">
              <a:buNone/>
              <a:defRPr sz="2484"/>
            </a:lvl7pPr>
            <a:lvl8pPr marL="4968621" indent="0" algn="ctr">
              <a:buNone/>
              <a:defRPr sz="2484"/>
            </a:lvl8pPr>
            <a:lvl9pPr marL="5678424" indent="0" algn="ctr">
              <a:buNone/>
              <a:defRPr sz="2484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62B34-F74B-45A6-AF18-F1C090475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38DED-9A01-4B87-BCF1-A6D4A5B8D20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911BD-94BC-4A12-95DB-72E1F6938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FBEC90-885B-4AC8-8D25-1D41CA95C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EA0A-AB4A-4B67-A0FC-D42DE3DA6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C1D4D-D38D-4D5B-BE4F-4078FC1BC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7F3E24-7800-4B22-8776-A9799822DA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A6D4D-2AC8-4749-8530-D0215A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38DED-9A01-4B87-BCF1-A6D4A5B8D20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178E1-AECA-46B5-91F3-CDA0339D8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0E3E13-2FE9-4931-86BA-406331876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EA0A-AB4A-4B67-A0FC-D42DE3DA6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56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0E5C5A-B813-4372-855A-AE6BA2E9E6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3545180" y="1341243"/>
            <a:ext cx="4081299" cy="213490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D74663-7B8C-4C75-81F9-3A95311242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301284" y="1341243"/>
            <a:ext cx="12007300" cy="213490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33144-62CD-4607-B03F-F483E335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38DED-9A01-4B87-BCF1-A6D4A5B8D20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281447-4036-46F6-8097-33A8A9CF3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C3B81-4DA7-4711-B7C0-864A7345C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EA0A-AB4A-4B67-A0FC-D42DE3DA6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63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F8B59-C833-47A8-8DA2-C5A3A8093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21DB0-6268-4C3E-AFD6-4A6C1C347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F87305-8383-4E6B-B912-93AABD6D2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38DED-9A01-4B87-BCF1-A6D4A5B8D20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7FD42-BFF4-4C66-82DE-4A2B6B0F4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6A7BD-A667-44B9-8EC3-60E176562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EA0A-AB4A-4B67-A0FC-D42DE3DA6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177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0FF64-31BC-46F2-93FF-63ED0C242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1425" y="6280519"/>
            <a:ext cx="16325196" cy="10479186"/>
          </a:xfrm>
        </p:spPr>
        <p:txBody>
          <a:bodyPr anchor="b"/>
          <a:lstStyle>
            <a:lvl1pPr>
              <a:defRPr sz="931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BF5FED-FAD4-4163-A74B-AB4BED0F8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1425" y="16858842"/>
            <a:ext cx="16325196" cy="5510756"/>
          </a:xfrm>
        </p:spPr>
        <p:txBody>
          <a:bodyPr/>
          <a:lstStyle>
            <a:lvl1pPr marL="0" indent="0">
              <a:buNone/>
              <a:defRPr sz="3726">
                <a:solidFill>
                  <a:schemeClr val="tx1">
                    <a:tint val="75000"/>
                  </a:schemeClr>
                </a:solidFill>
              </a:defRPr>
            </a:lvl1pPr>
            <a:lvl2pPr marL="709803" indent="0">
              <a:buNone/>
              <a:defRPr sz="3105">
                <a:solidFill>
                  <a:schemeClr val="tx1">
                    <a:tint val="75000"/>
                  </a:schemeClr>
                </a:solidFill>
              </a:defRPr>
            </a:lvl2pPr>
            <a:lvl3pPr marL="1419606" indent="0">
              <a:buNone/>
              <a:defRPr sz="2795">
                <a:solidFill>
                  <a:schemeClr val="tx1">
                    <a:tint val="75000"/>
                  </a:schemeClr>
                </a:solidFill>
              </a:defRPr>
            </a:lvl3pPr>
            <a:lvl4pPr marL="2129409" indent="0">
              <a:buNone/>
              <a:defRPr sz="2484">
                <a:solidFill>
                  <a:schemeClr val="tx1">
                    <a:tint val="75000"/>
                  </a:schemeClr>
                </a:solidFill>
              </a:defRPr>
            </a:lvl4pPr>
            <a:lvl5pPr marL="2839212" indent="0">
              <a:buNone/>
              <a:defRPr sz="2484">
                <a:solidFill>
                  <a:schemeClr val="tx1">
                    <a:tint val="75000"/>
                  </a:schemeClr>
                </a:solidFill>
              </a:defRPr>
            </a:lvl5pPr>
            <a:lvl6pPr marL="3549015" indent="0">
              <a:buNone/>
              <a:defRPr sz="2484">
                <a:solidFill>
                  <a:schemeClr val="tx1">
                    <a:tint val="75000"/>
                  </a:schemeClr>
                </a:solidFill>
              </a:defRPr>
            </a:lvl6pPr>
            <a:lvl7pPr marL="4258818" indent="0">
              <a:buNone/>
              <a:defRPr sz="2484">
                <a:solidFill>
                  <a:schemeClr val="tx1">
                    <a:tint val="75000"/>
                  </a:schemeClr>
                </a:solidFill>
              </a:defRPr>
            </a:lvl7pPr>
            <a:lvl8pPr marL="4968621" indent="0">
              <a:buNone/>
              <a:defRPr sz="2484">
                <a:solidFill>
                  <a:schemeClr val="tx1">
                    <a:tint val="75000"/>
                  </a:schemeClr>
                </a:solidFill>
              </a:defRPr>
            </a:lvl8pPr>
            <a:lvl9pPr marL="5678424" indent="0">
              <a:buNone/>
              <a:defRPr sz="24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027DD-357C-4E2F-83CA-3D057C1C8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38DED-9A01-4B87-BCF1-A6D4A5B8D20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F321A-95ED-4C39-A3C4-BC986A0A4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CA03BE-5671-4A4C-A2F3-0BC2D3290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EA0A-AB4A-4B67-A0FC-D42DE3DA6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08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16E80-B658-49F6-A2E4-4697C5A42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A8704-89F4-46DC-83B8-F8B722D5F0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01284" y="6706214"/>
            <a:ext cx="8044299" cy="15984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FE64B7-C596-417E-A5BF-520259577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82180" y="6706214"/>
            <a:ext cx="8044299" cy="15984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B675D8-4085-4CF1-A7BE-77F8AC129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38DED-9A01-4B87-BCF1-A6D4A5B8D20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03BF4-D7F1-4522-8C46-08381C232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B0284C-8CA4-4BCC-A629-71A716717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EA0A-AB4A-4B67-A0FC-D42DE3DA6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41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41D4E-39F8-48AB-86E0-802374D3F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749" y="1341245"/>
            <a:ext cx="16325196" cy="486929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4308B8-2F7D-449B-A9F7-6F708C11D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03750" y="6175550"/>
            <a:ext cx="8007330" cy="3026542"/>
          </a:xfrm>
        </p:spPr>
        <p:txBody>
          <a:bodyPr anchor="b"/>
          <a:lstStyle>
            <a:lvl1pPr marL="0" indent="0">
              <a:buNone/>
              <a:defRPr sz="3726" b="1"/>
            </a:lvl1pPr>
            <a:lvl2pPr marL="709803" indent="0">
              <a:buNone/>
              <a:defRPr sz="3105" b="1"/>
            </a:lvl2pPr>
            <a:lvl3pPr marL="1419606" indent="0">
              <a:buNone/>
              <a:defRPr sz="2795" b="1"/>
            </a:lvl3pPr>
            <a:lvl4pPr marL="2129409" indent="0">
              <a:buNone/>
              <a:defRPr sz="2484" b="1"/>
            </a:lvl4pPr>
            <a:lvl5pPr marL="2839212" indent="0">
              <a:buNone/>
              <a:defRPr sz="2484" b="1"/>
            </a:lvl5pPr>
            <a:lvl6pPr marL="3549015" indent="0">
              <a:buNone/>
              <a:defRPr sz="2484" b="1"/>
            </a:lvl6pPr>
            <a:lvl7pPr marL="4258818" indent="0">
              <a:buNone/>
              <a:defRPr sz="2484" b="1"/>
            </a:lvl7pPr>
            <a:lvl8pPr marL="4968621" indent="0">
              <a:buNone/>
              <a:defRPr sz="2484" b="1"/>
            </a:lvl8pPr>
            <a:lvl9pPr marL="5678424" indent="0">
              <a:buNone/>
              <a:defRPr sz="24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34669B-1B9A-4089-A109-D72717DC4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03750" y="9202092"/>
            <a:ext cx="8007330" cy="135348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0205DA-DFCB-4EF4-94F0-D17AAD457B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582180" y="6175550"/>
            <a:ext cx="8046765" cy="3026542"/>
          </a:xfrm>
        </p:spPr>
        <p:txBody>
          <a:bodyPr anchor="b"/>
          <a:lstStyle>
            <a:lvl1pPr marL="0" indent="0">
              <a:buNone/>
              <a:defRPr sz="3726" b="1"/>
            </a:lvl1pPr>
            <a:lvl2pPr marL="709803" indent="0">
              <a:buNone/>
              <a:defRPr sz="3105" b="1"/>
            </a:lvl2pPr>
            <a:lvl3pPr marL="1419606" indent="0">
              <a:buNone/>
              <a:defRPr sz="2795" b="1"/>
            </a:lvl3pPr>
            <a:lvl4pPr marL="2129409" indent="0">
              <a:buNone/>
              <a:defRPr sz="2484" b="1"/>
            </a:lvl4pPr>
            <a:lvl5pPr marL="2839212" indent="0">
              <a:buNone/>
              <a:defRPr sz="2484" b="1"/>
            </a:lvl5pPr>
            <a:lvl6pPr marL="3549015" indent="0">
              <a:buNone/>
              <a:defRPr sz="2484" b="1"/>
            </a:lvl6pPr>
            <a:lvl7pPr marL="4258818" indent="0">
              <a:buNone/>
              <a:defRPr sz="2484" b="1"/>
            </a:lvl7pPr>
            <a:lvl8pPr marL="4968621" indent="0">
              <a:buNone/>
              <a:defRPr sz="2484" b="1"/>
            </a:lvl8pPr>
            <a:lvl9pPr marL="5678424" indent="0">
              <a:buNone/>
              <a:defRPr sz="24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1AF502-3F44-4789-BCA9-A8C7CBFBDD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582180" y="9202092"/>
            <a:ext cx="8046765" cy="135348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54B844-9C2F-448C-9B95-B4208C574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38DED-9A01-4B87-BCF1-A6D4A5B8D20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581315-247C-4093-A3CD-9ACEE15D6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BA033F-FC7D-473F-A2A4-28D2197BA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EA0A-AB4A-4B67-A0FC-D42DE3DA6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92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78BB2-6AF7-4DBE-AA18-69CCC4DD4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D2A7B7-80C1-4BF6-A076-6ADD5B8EC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38DED-9A01-4B87-BCF1-A6D4A5B8D20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36D900-B874-4746-B4E2-8F6463CF3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A355CE-BA17-4630-99C0-77CE6DF0C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EA0A-AB4A-4B67-A0FC-D42DE3DA6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59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FC5A41-A8CB-4974-B20D-6C4C08315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38DED-9A01-4B87-BCF1-A6D4A5B8D20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DC2202-384B-4BCB-90E5-FFE37FBA8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DC2AEE-0F1F-439A-80EE-3811D20CB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EA0A-AB4A-4B67-A0FC-D42DE3DA6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582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37188-D238-4F50-A756-FB8162008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750" y="1679469"/>
            <a:ext cx="6104696" cy="5878142"/>
          </a:xfrm>
        </p:spPr>
        <p:txBody>
          <a:bodyPr anchor="b"/>
          <a:lstStyle>
            <a:lvl1pPr>
              <a:defRPr sz="496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49099-4042-4E70-8EF2-248CD15A6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65" y="3627189"/>
            <a:ext cx="9582180" cy="17902675"/>
          </a:xfrm>
        </p:spPr>
        <p:txBody>
          <a:bodyPr/>
          <a:lstStyle>
            <a:lvl1pPr>
              <a:defRPr sz="4968"/>
            </a:lvl1pPr>
            <a:lvl2pPr>
              <a:defRPr sz="4347"/>
            </a:lvl2pPr>
            <a:lvl3pPr>
              <a:defRPr sz="3726"/>
            </a:lvl3pPr>
            <a:lvl4pPr>
              <a:defRPr sz="3105"/>
            </a:lvl4pPr>
            <a:lvl5pPr>
              <a:defRPr sz="3105"/>
            </a:lvl5pPr>
            <a:lvl6pPr>
              <a:defRPr sz="3105"/>
            </a:lvl6pPr>
            <a:lvl7pPr>
              <a:defRPr sz="3105"/>
            </a:lvl7pPr>
            <a:lvl8pPr>
              <a:defRPr sz="3105"/>
            </a:lvl8pPr>
            <a:lvl9pPr>
              <a:defRPr sz="31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1DCB79-0A71-44B3-ABCA-0EA80861F9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03750" y="7557611"/>
            <a:ext cx="6104696" cy="14001410"/>
          </a:xfrm>
        </p:spPr>
        <p:txBody>
          <a:bodyPr/>
          <a:lstStyle>
            <a:lvl1pPr marL="0" indent="0">
              <a:buNone/>
              <a:defRPr sz="2484"/>
            </a:lvl1pPr>
            <a:lvl2pPr marL="709803" indent="0">
              <a:buNone/>
              <a:defRPr sz="2174"/>
            </a:lvl2pPr>
            <a:lvl3pPr marL="1419606" indent="0">
              <a:buNone/>
              <a:defRPr sz="1863"/>
            </a:lvl3pPr>
            <a:lvl4pPr marL="2129409" indent="0">
              <a:buNone/>
              <a:defRPr sz="1553"/>
            </a:lvl4pPr>
            <a:lvl5pPr marL="2839212" indent="0">
              <a:buNone/>
              <a:defRPr sz="1553"/>
            </a:lvl5pPr>
            <a:lvl6pPr marL="3549015" indent="0">
              <a:buNone/>
              <a:defRPr sz="1553"/>
            </a:lvl6pPr>
            <a:lvl7pPr marL="4258818" indent="0">
              <a:buNone/>
              <a:defRPr sz="1553"/>
            </a:lvl7pPr>
            <a:lvl8pPr marL="4968621" indent="0">
              <a:buNone/>
              <a:defRPr sz="1553"/>
            </a:lvl8pPr>
            <a:lvl9pPr marL="5678424" indent="0">
              <a:buNone/>
              <a:defRPr sz="155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AA750B-2DAE-4231-B184-995D61DB3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38DED-9A01-4B87-BCF1-A6D4A5B8D20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E58103-9D0A-4708-9B97-EEDB8FC41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3FDE0-7E99-4391-90AB-8F238FB4B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EA0A-AB4A-4B67-A0FC-D42DE3DA6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11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EF7DD-486C-4C50-A866-E48D2EE53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750" y="1679469"/>
            <a:ext cx="6104696" cy="5878142"/>
          </a:xfrm>
        </p:spPr>
        <p:txBody>
          <a:bodyPr anchor="b"/>
          <a:lstStyle>
            <a:lvl1pPr>
              <a:defRPr sz="496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CFE5C1-565B-4477-9FCA-A328CF135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046765" y="3627189"/>
            <a:ext cx="9582180" cy="17902675"/>
          </a:xfrm>
        </p:spPr>
        <p:txBody>
          <a:bodyPr/>
          <a:lstStyle>
            <a:lvl1pPr marL="0" indent="0">
              <a:buNone/>
              <a:defRPr sz="4968"/>
            </a:lvl1pPr>
            <a:lvl2pPr marL="709803" indent="0">
              <a:buNone/>
              <a:defRPr sz="4347"/>
            </a:lvl2pPr>
            <a:lvl3pPr marL="1419606" indent="0">
              <a:buNone/>
              <a:defRPr sz="3726"/>
            </a:lvl3pPr>
            <a:lvl4pPr marL="2129409" indent="0">
              <a:buNone/>
              <a:defRPr sz="3105"/>
            </a:lvl4pPr>
            <a:lvl5pPr marL="2839212" indent="0">
              <a:buNone/>
              <a:defRPr sz="3105"/>
            </a:lvl5pPr>
            <a:lvl6pPr marL="3549015" indent="0">
              <a:buNone/>
              <a:defRPr sz="3105"/>
            </a:lvl6pPr>
            <a:lvl7pPr marL="4258818" indent="0">
              <a:buNone/>
              <a:defRPr sz="3105"/>
            </a:lvl7pPr>
            <a:lvl8pPr marL="4968621" indent="0">
              <a:buNone/>
              <a:defRPr sz="3105"/>
            </a:lvl8pPr>
            <a:lvl9pPr marL="5678424" indent="0">
              <a:buNone/>
              <a:defRPr sz="3105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E85618-BF99-4173-97A4-31471657BB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03750" y="7557611"/>
            <a:ext cx="6104696" cy="14001410"/>
          </a:xfrm>
        </p:spPr>
        <p:txBody>
          <a:bodyPr/>
          <a:lstStyle>
            <a:lvl1pPr marL="0" indent="0">
              <a:buNone/>
              <a:defRPr sz="2484"/>
            </a:lvl1pPr>
            <a:lvl2pPr marL="709803" indent="0">
              <a:buNone/>
              <a:defRPr sz="2174"/>
            </a:lvl2pPr>
            <a:lvl3pPr marL="1419606" indent="0">
              <a:buNone/>
              <a:defRPr sz="1863"/>
            </a:lvl3pPr>
            <a:lvl4pPr marL="2129409" indent="0">
              <a:buNone/>
              <a:defRPr sz="1553"/>
            </a:lvl4pPr>
            <a:lvl5pPr marL="2839212" indent="0">
              <a:buNone/>
              <a:defRPr sz="1553"/>
            </a:lvl5pPr>
            <a:lvl6pPr marL="3549015" indent="0">
              <a:buNone/>
              <a:defRPr sz="1553"/>
            </a:lvl6pPr>
            <a:lvl7pPr marL="4258818" indent="0">
              <a:buNone/>
              <a:defRPr sz="1553"/>
            </a:lvl7pPr>
            <a:lvl8pPr marL="4968621" indent="0">
              <a:buNone/>
              <a:defRPr sz="1553"/>
            </a:lvl8pPr>
            <a:lvl9pPr marL="5678424" indent="0">
              <a:buNone/>
              <a:defRPr sz="155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91EE81-F645-4D6B-BE89-4D4CAE06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38DED-9A01-4B87-BCF1-A6D4A5B8D20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5C9B7-0379-4476-8985-CFFFD3567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D74ABE-6A50-4ACD-9D36-236E8CAA4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EA0A-AB4A-4B67-A0FC-D42DE3DA6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15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C105CE-E679-4253-96DD-A9B0FDC5C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284" y="1341245"/>
            <a:ext cx="16325196" cy="48692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91509D-A8FA-4136-A344-6B096A220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01284" y="6706214"/>
            <a:ext cx="16325196" cy="15984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2EC745-AA93-49BF-8A5E-47DFEE7C88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1284" y="23349289"/>
            <a:ext cx="4258747" cy="13412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38DED-9A01-4B87-BCF1-A6D4A5B8D20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20BA0-0088-4738-82E1-AD426CC9AD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69822" y="23349289"/>
            <a:ext cx="6388120" cy="13412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055C5-C152-40D7-89EF-4ABFDA0CBF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367732" y="23349289"/>
            <a:ext cx="4258747" cy="13412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4EA0A-AB4A-4B67-A0FC-D42DE3DA6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62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419606" rtl="0" eaLnBrk="1" latinLnBrk="0" hangingPunct="1">
        <a:lnSpc>
          <a:spcPct val="90000"/>
        </a:lnSpc>
        <a:spcBef>
          <a:spcPct val="0"/>
        </a:spcBef>
        <a:buNone/>
        <a:defRPr sz="683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4902" indent="-354902" algn="l" defTabSz="1419606" rtl="0" eaLnBrk="1" latinLnBrk="0" hangingPunct="1">
        <a:lnSpc>
          <a:spcPct val="90000"/>
        </a:lnSpc>
        <a:spcBef>
          <a:spcPts val="1553"/>
        </a:spcBef>
        <a:buFont typeface="Arial" panose="020B0604020202020204" pitchFamily="34" charset="0"/>
        <a:buChar char="•"/>
        <a:defRPr sz="4347" kern="1200">
          <a:solidFill>
            <a:schemeClr val="tx1"/>
          </a:solidFill>
          <a:latin typeface="+mn-lt"/>
          <a:ea typeface="+mn-ea"/>
          <a:cs typeface="+mn-cs"/>
        </a:defRPr>
      </a:lvl1pPr>
      <a:lvl2pPr marL="1064705" indent="-354902" algn="l" defTabSz="1419606" rtl="0" eaLnBrk="1" latinLnBrk="0" hangingPunct="1">
        <a:lnSpc>
          <a:spcPct val="90000"/>
        </a:lnSpc>
        <a:spcBef>
          <a:spcPts val="776"/>
        </a:spcBef>
        <a:buFont typeface="Arial" panose="020B0604020202020204" pitchFamily="34" charset="0"/>
        <a:buChar char="•"/>
        <a:defRPr sz="3726" kern="1200">
          <a:solidFill>
            <a:schemeClr val="tx1"/>
          </a:solidFill>
          <a:latin typeface="+mn-lt"/>
          <a:ea typeface="+mn-ea"/>
          <a:cs typeface="+mn-cs"/>
        </a:defRPr>
      </a:lvl2pPr>
      <a:lvl3pPr marL="1774508" indent="-354902" algn="l" defTabSz="1419606" rtl="0" eaLnBrk="1" latinLnBrk="0" hangingPunct="1">
        <a:lnSpc>
          <a:spcPct val="90000"/>
        </a:lnSpc>
        <a:spcBef>
          <a:spcPts val="776"/>
        </a:spcBef>
        <a:buFont typeface="Arial" panose="020B0604020202020204" pitchFamily="34" charset="0"/>
        <a:buChar char="•"/>
        <a:defRPr sz="3105" kern="1200">
          <a:solidFill>
            <a:schemeClr val="tx1"/>
          </a:solidFill>
          <a:latin typeface="+mn-lt"/>
          <a:ea typeface="+mn-ea"/>
          <a:cs typeface="+mn-cs"/>
        </a:defRPr>
      </a:lvl3pPr>
      <a:lvl4pPr marL="2484311" indent="-354902" algn="l" defTabSz="1419606" rtl="0" eaLnBrk="1" latinLnBrk="0" hangingPunct="1">
        <a:lnSpc>
          <a:spcPct val="90000"/>
        </a:lnSpc>
        <a:spcBef>
          <a:spcPts val="776"/>
        </a:spcBef>
        <a:buFont typeface="Arial" panose="020B0604020202020204" pitchFamily="34" charset="0"/>
        <a:buChar char="•"/>
        <a:defRPr sz="2795" kern="1200">
          <a:solidFill>
            <a:schemeClr val="tx1"/>
          </a:solidFill>
          <a:latin typeface="+mn-lt"/>
          <a:ea typeface="+mn-ea"/>
          <a:cs typeface="+mn-cs"/>
        </a:defRPr>
      </a:lvl4pPr>
      <a:lvl5pPr marL="3194114" indent="-354902" algn="l" defTabSz="1419606" rtl="0" eaLnBrk="1" latinLnBrk="0" hangingPunct="1">
        <a:lnSpc>
          <a:spcPct val="90000"/>
        </a:lnSpc>
        <a:spcBef>
          <a:spcPts val="776"/>
        </a:spcBef>
        <a:buFont typeface="Arial" panose="020B0604020202020204" pitchFamily="34" charset="0"/>
        <a:buChar char="•"/>
        <a:defRPr sz="2795" kern="1200">
          <a:solidFill>
            <a:schemeClr val="tx1"/>
          </a:solidFill>
          <a:latin typeface="+mn-lt"/>
          <a:ea typeface="+mn-ea"/>
          <a:cs typeface="+mn-cs"/>
        </a:defRPr>
      </a:lvl5pPr>
      <a:lvl6pPr marL="3903917" indent="-354902" algn="l" defTabSz="1419606" rtl="0" eaLnBrk="1" latinLnBrk="0" hangingPunct="1">
        <a:lnSpc>
          <a:spcPct val="90000"/>
        </a:lnSpc>
        <a:spcBef>
          <a:spcPts val="776"/>
        </a:spcBef>
        <a:buFont typeface="Arial" panose="020B0604020202020204" pitchFamily="34" charset="0"/>
        <a:buChar char="•"/>
        <a:defRPr sz="2795" kern="1200">
          <a:solidFill>
            <a:schemeClr val="tx1"/>
          </a:solidFill>
          <a:latin typeface="+mn-lt"/>
          <a:ea typeface="+mn-ea"/>
          <a:cs typeface="+mn-cs"/>
        </a:defRPr>
      </a:lvl6pPr>
      <a:lvl7pPr marL="4613720" indent="-354902" algn="l" defTabSz="1419606" rtl="0" eaLnBrk="1" latinLnBrk="0" hangingPunct="1">
        <a:lnSpc>
          <a:spcPct val="90000"/>
        </a:lnSpc>
        <a:spcBef>
          <a:spcPts val="776"/>
        </a:spcBef>
        <a:buFont typeface="Arial" panose="020B0604020202020204" pitchFamily="34" charset="0"/>
        <a:buChar char="•"/>
        <a:defRPr sz="2795" kern="1200">
          <a:solidFill>
            <a:schemeClr val="tx1"/>
          </a:solidFill>
          <a:latin typeface="+mn-lt"/>
          <a:ea typeface="+mn-ea"/>
          <a:cs typeface="+mn-cs"/>
        </a:defRPr>
      </a:lvl7pPr>
      <a:lvl8pPr marL="5323523" indent="-354902" algn="l" defTabSz="1419606" rtl="0" eaLnBrk="1" latinLnBrk="0" hangingPunct="1">
        <a:lnSpc>
          <a:spcPct val="90000"/>
        </a:lnSpc>
        <a:spcBef>
          <a:spcPts val="776"/>
        </a:spcBef>
        <a:buFont typeface="Arial" panose="020B0604020202020204" pitchFamily="34" charset="0"/>
        <a:buChar char="•"/>
        <a:defRPr sz="2795" kern="1200">
          <a:solidFill>
            <a:schemeClr val="tx1"/>
          </a:solidFill>
          <a:latin typeface="+mn-lt"/>
          <a:ea typeface="+mn-ea"/>
          <a:cs typeface="+mn-cs"/>
        </a:defRPr>
      </a:lvl8pPr>
      <a:lvl9pPr marL="6033326" indent="-354902" algn="l" defTabSz="1419606" rtl="0" eaLnBrk="1" latinLnBrk="0" hangingPunct="1">
        <a:lnSpc>
          <a:spcPct val="90000"/>
        </a:lnSpc>
        <a:spcBef>
          <a:spcPts val="776"/>
        </a:spcBef>
        <a:buFont typeface="Arial" panose="020B0604020202020204" pitchFamily="34" charset="0"/>
        <a:buChar char="•"/>
        <a:defRPr sz="27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19606" rtl="0" eaLnBrk="1" latinLnBrk="0" hangingPunct="1">
        <a:defRPr sz="2795" kern="1200">
          <a:solidFill>
            <a:schemeClr val="tx1"/>
          </a:solidFill>
          <a:latin typeface="+mn-lt"/>
          <a:ea typeface="+mn-ea"/>
          <a:cs typeface="+mn-cs"/>
        </a:defRPr>
      </a:lvl1pPr>
      <a:lvl2pPr marL="709803" algn="l" defTabSz="1419606" rtl="0" eaLnBrk="1" latinLnBrk="0" hangingPunct="1">
        <a:defRPr sz="2795" kern="1200">
          <a:solidFill>
            <a:schemeClr val="tx1"/>
          </a:solidFill>
          <a:latin typeface="+mn-lt"/>
          <a:ea typeface="+mn-ea"/>
          <a:cs typeface="+mn-cs"/>
        </a:defRPr>
      </a:lvl2pPr>
      <a:lvl3pPr marL="1419606" algn="l" defTabSz="1419606" rtl="0" eaLnBrk="1" latinLnBrk="0" hangingPunct="1">
        <a:defRPr sz="2795" kern="1200">
          <a:solidFill>
            <a:schemeClr val="tx1"/>
          </a:solidFill>
          <a:latin typeface="+mn-lt"/>
          <a:ea typeface="+mn-ea"/>
          <a:cs typeface="+mn-cs"/>
        </a:defRPr>
      </a:lvl3pPr>
      <a:lvl4pPr marL="2129409" algn="l" defTabSz="1419606" rtl="0" eaLnBrk="1" latinLnBrk="0" hangingPunct="1">
        <a:defRPr sz="2795" kern="1200">
          <a:solidFill>
            <a:schemeClr val="tx1"/>
          </a:solidFill>
          <a:latin typeface="+mn-lt"/>
          <a:ea typeface="+mn-ea"/>
          <a:cs typeface="+mn-cs"/>
        </a:defRPr>
      </a:lvl4pPr>
      <a:lvl5pPr marL="2839212" algn="l" defTabSz="1419606" rtl="0" eaLnBrk="1" latinLnBrk="0" hangingPunct="1">
        <a:defRPr sz="2795" kern="1200">
          <a:solidFill>
            <a:schemeClr val="tx1"/>
          </a:solidFill>
          <a:latin typeface="+mn-lt"/>
          <a:ea typeface="+mn-ea"/>
          <a:cs typeface="+mn-cs"/>
        </a:defRPr>
      </a:lvl5pPr>
      <a:lvl6pPr marL="3549015" algn="l" defTabSz="1419606" rtl="0" eaLnBrk="1" latinLnBrk="0" hangingPunct="1">
        <a:defRPr sz="2795" kern="1200">
          <a:solidFill>
            <a:schemeClr val="tx1"/>
          </a:solidFill>
          <a:latin typeface="+mn-lt"/>
          <a:ea typeface="+mn-ea"/>
          <a:cs typeface="+mn-cs"/>
        </a:defRPr>
      </a:lvl6pPr>
      <a:lvl7pPr marL="4258818" algn="l" defTabSz="1419606" rtl="0" eaLnBrk="1" latinLnBrk="0" hangingPunct="1">
        <a:defRPr sz="2795" kern="1200">
          <a:solidFill>
            <a:schemeClr val="tx1"/>
          </a:solidFill>
          <a:latin typeface="+mn-lt"/>
          <a:ea typeface="+mn-ea"/>
          <a:cs typeface="+mn-cs"/>
        </a:defRPr>
      </a:lvl7pPr>
      <a:lvl8pPr marL="4968621" algn="l" defTabSz="1419606" rtl="0" eaLnBrk="1" latinLnBrk="0" hangingPunct="1">
        <a:defRPr sz="2795" kern="1200">
          <a:solidFill>
            <a:schemeClr val="tx1"/>
          </a:solidFill>
          <a:latin typeface="+mn-lt"/>
          <a:ea typeface="+mn-ea"/>
          <a:cs typeface="+mn-cs"/>
        </a:defRPr>
      </a:lvl8pPr>
      <a:lvl9pPr marL="5678424" algn="l" defTabSz="1419606" rtl="0" eaLnBrk="1" latinLnBrk="0" hangingPunct="1">
        <a:defRPr sz="279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6">
            <a:extLst>
              <a:ext uri="{FF2B5EF4-FFF2-40B4-BE49-F238E27FC236}">
                <a16:creationId xmlns:a16="http://schemas.microsoft.com/office/drawing/2014/main" id="{C9D7852E-D3F8-4BE2-935C-5CF34AF60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081" y="2952896"/>
            <a:ext cx="17809275" cy="4003409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100000">
                <a:srgbClr val="7D7FC9">
                  <a:alpha val="91000"/>
                </a:srgbClr>
              </a:gs>
              <a:gs pos="0">
                <a:srgbClr val="4749AB">
                  <a:alpha val="1000"/>
                </a:srgbClr>
              </a:gs>
            </a:gsLst>
            <a:lin ang="16200000" scaled="1"/>
            <a:tileRect/>
          </a:gradFill>
          <a:ln w="38100">
            <a:solidFill>
              <a:srgbClr val="F36F00"/>
            </a:solidFill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 lIns="54571" tIns="27286" rIns="54571" bIns="27286" anchor="ctr"/>
          <a:lstStyle/>
          <a:p>
            <a:pPr marL="0" marR="0" lvl="0" indent="0" algn="ctr" defTabSz="2491715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FF9933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2D8F07C0-6351-4EE1-89A2-024B93B4C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2939" y="3270158"/>
            <a:ext cx="16596123" cy="978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54571" tIns="27286" rIns="54571" bIns="27286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endParaRPr lang="en-US" sz="6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23">
            <a:extLst>
              <a:ext uri="{FF2B5EF4-FFF2-40B4-BE49-F238E27FC236}">
                <a16:creationId xmlns:a16="http://schemas.microsoft.com/office/drawing/2014/main" id="{B4CBB4F7-83ED-4DC2-9130-5B26C1369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670" y="5299802"/>
            <a:ext cx="1696914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389438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389438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389438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389438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389438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defTabSz="438943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defTabSz="438943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defTabSz="438943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defTabSz="4389438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First Author </a:t>
            </a:r>
            <a:r>
              <a:rPr lang="en-US" sz="3500" b="1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Second Author </a:t>
            </a:r>
            <a:r>
              <a:rPr lang="en-US" sz="3500" b="1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5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et al.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5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Affiliation and Short Address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1A5B7A-DA38-4BD0-90B6-0B67E45F083C}"/>
              </a:ext>
            </a:extLst>
          </p:cNvPr>
          <p:cNvSpPr/>
          <p:nvPr/>
        </p:nvSpPr>
        <p:spPr>
          <a:xfrm>
            <a:off x="10001250" y="11345316"/>
            <a:ext cx="84581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7145" algn="ctr" defTabSz="914400" eaLnBrk="0" fontAlgn="base" hangingPunct="0">
              <a:spcBef>
                <a:spcPct val="0"/>
              </a:spcBef>
              <a:tabLst>
                <a:tab pos="354330" algn="l"/>
              </a:tabLst>
            </a:pP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itchFamily="34" charset="0"/>
              </a:rPr>
              <a:t>Figure 1. Figure caption</a:t>
            </a:r>
          </a:p>
        </p:txBody>
      </p:sp>
      <p:sp>
        <p:nvSpPr>
          <p:cNvPr id="8" name="Rectangle 27">
            <a:extLst>
              <a:ext uri="{FF2B5EF4-FFF2-40B4-BE49-F238E27FC236}">
                <a16:creationId xmlns:a16="http://schemas.microsoft.com/office/drawing/2014/main" id="{26CFF1F3-DE06-473F-91BB-3286A64F1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0512" y="24120126"/>
            <a:ext cx="3200856" cy="916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54571" tIns="27286" rIns="54571" bIns="27286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ARTICLE CODE : 1080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31">
            <a:extLst>
              <a:ext uri="{FF2B5EF4-FFF2-40B4-BE49-F238E27FC236}">
                <a16:creationId xmlns:a16="http://schemas.microsoft.com/office/drawing/2014/main" id="{444C25A5-545F-489B-BD23-DAD1B4418591}"/>
              </a:ext>
            </a:extLst>
          </p:cNvPr>
          <p:cNvSpPr txBox="1"/>
          <p:nvPr/>
        </p:nvSpPr>
        <p:spPr>
          <a:xfrm>
            <a:off x="650081" y="8266436"/>
            <a:ext cx="8938768" cy="4215971"/>
          </a:xfrm>
          <a:prstGeom prst="rect">
            <a:avLst/>
          </a:prstGeom>
          <a:noFill/>
          <a:ln>
            <a:noFill/>
          </a:ln>
        </p:spPr>
        <p:txBody>
          <a:bodyPr wrap="square" lIns="89542" tIns="44771" rIns="89542" bIns="44771" rtlCol="0">
            <a:noAutofit/>
          </a:bodyPr>
          <a:lstStyle>
            <a:defPPr>
              <a:defRPr lang="en-US"/>
            </a:defPPr>
            <a:lvl1pPr algn="just" rtl="1">
              <a:defRPr sz="4000">
                <a:cs typeface="B Nazanin" charset="0"/>
              </a:defRPr>
            </a:lvl1pPr>
            <a:lvl2pPr marL="1753911" defTabSz="3507821">
              <a:defRPr sz="6905"/>
            </a:lvl2pPr>
            <a:lvl3pPr marL="3507821" defTabSz="3507821">
              <a:defRPr sz="6905"/>
            </a:lvl3pPr>
            <a:lvl4pPr marL="5261732" defTabSz="3507821">
              <a:defRPr sz="6905"/>
            </a:lvl4pPr>
            <a:lvl5pPr marL="7015643" defTabSz="3507821">
              <a:defRPr sz="6905"/>
            </a:lvl5pPr>
            <a:lvl6pPr marL="8769553" defTabSz="3507821">
              <a:defRPr sz="6905"/>
            </a:lvl6pPr>
            <a:lvl7pPr marL="10523464" defTabSz="3507821">
              <a:defRPr sz="6905"/>
            </a:lvl7pPr>
            <a:lvl8pPr marL="12277374" defTabSz="3507821">
              <a:defRPr sz="6905"/>
            </a:lvl8pPr>
            <a:lvl9pPr marL="14031285" defTabSz="3507821">
              <a:defRPr sz="6905"/>
            </a:lvl9pPr>
          </a:lstStyle>
          <a:p>
            <a:pPr lvl="0" defTabSz="457200" rtl="0"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Introduction</a:t>
            </a:r>
            <a:r>
              <a:rPr kumimoji="0" lang="fa-IR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Introduction</a:t>
            </a:r>
            <a:r>
              <a:rPr kumimoji="0" lang="fa-IR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Introduction</a:t>
            </a:r>
            <a:r>
              <a:rPr kumimoji="0" lang="fa-IR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Introduction</a:t>
            </a:r>
            <a:r>
              <a:rPr kumimoji="0" lang="fa-IR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Introduction</a:t>
            </a:r>
            <a:r>
              <a:rPr kumimoji="0" lang="fa-IR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Introduction</a:t>
            </a:r>
            <a:r>
              <a:rPr kumimoji="0" lang="fa-IR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Introduction</a:t>
            </a:r>
            <a:r>
              <a:rPr kumimoji="0" lang="fa-IR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Introduction</a:t>
            </a:r>
            <a:r>
              <a:rPr kumimoji="0" lang="fa-IR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Introduction</a:t>
            </a:r>
            <a:r>
              <a:rPr kumimoji="0" lang="fa-IR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Introduction</a:t>
            </a:r>
            <a:r>
              <a:rPr kumimoji="0" lang="fa-IR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Introduction</a:t>
            </a:r>
            <a:r>
              <a:rPr kumimoji="0" lang="fa-IR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Introduction</a:t>
            </a:r>
            <a:r>
              <a:rPr kumimoji="0" lang="fa-IR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Introduction</a:t>
            </a:r>
            <a:r>
              <a:rPr kumimoji="0" lang="fa-IR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Introduction</a:t>
            </a:r>
            <a:r>
              <a:rPr kumimoji="0" lang="fa-IR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Introduction</a:t>
            </a:r>
            <a:r>
              <a:rPr kumimoji="0" lang="fa-IR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Introduction</a:t>
            </a:r>
            <a:r>
              <a:rPr kumimoji="0" lang="fa-IR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</a:t>
            </a:r>
            <a:r>
              <a:rPr kumimoji="0" lang="en-US" sz="26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Introduction.</a:t>
            </a:r>
            <a:endParaRPr kumimoji="0" lang="fa-IR" sz="2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2D25DA-5678-444B-87B3-9522B0125864}"/>
              </a:ext>
            </a:extLst>
          </p:cNvPr>
          <p:cNvSpPr txBox="1"/>
          <p:nvPr/>
        </p:nvSpPr>
        <p:spPr>
          <a:xfrm>
            <a:off x="773383" y="13534227"/>
            <a:ext cx="8904637" cy="4462086"/>
          </a:xfrm>
          <a:prstGeom prst="rect">
            <a:avLst/>
          </a:prstGeom>
          <a:noFill/>
          <a:ln>
            <a:noFill/>
          </a:ln>
        </p:spPr>
        <p:txBody>
          <a:bodyPr wrap="square" lIns="89542" tIns="44771" rIns="89542" bIns="44771" rtlCol="0">
            <a:noAutofit/>
          </a:bodyPr>
          <a:lstStyle>
            <a:defPPr>
              <a:defRPr lang="en-US"/>
            </a:defPPr>
            <a:lvl1pPr algn="just" rtl="1">
              <a:defRPr sz="4000">
                <a:cs typeface="B Nazanin" charset="0"/>
              </a:defRPr>
            </a:lvl1pPr>
            <a:lvl2pPr marL="1753911" defTabSz="3507821">
              <a:defRPr sz="6905"/>
            </a:lvl2pPr>
            <a:lvl3pPr marL="3507821" defTabSz="3507821">
              <a:defRPr sz="6905"/>
            </a:lvl3pPr>
            <a:lvl4pPr marL="5261732" defTabSz="3507821">
              <a:defRPr sz="6905"/>
            </a:lvl4pPr>
            <a:lvl5pPr marL="7015643" defTabSz="3507821">
              <a:defRPr sz="6905"/>
            </a:lvl5pPr>
            <a:lvl6pPr marL="8769553" defTabSz="3507821">
              <a:defRPr sz="6905"/>
            </a:lvl6pPr>
            <a:lvl7pPr marL="10523464" defTabSz="3507821">
              <a:defRPr sz="6905"/>
            </a:lvl7pPr>
            <a:lvl8pPr marL="12277374" defTabSz="3507821">
              <a:defRPr sz="6905"/>
            </a:lvl8pPr>
            <a:lvl9pPr marL="14031285" defTabSz="3507821">
              <a:defRPr sz="6905"/>
            </a:lvl9pPr>
          </a:lstStyle>
          <a:p>
            <a:pPr lvl="0" defTabSz="457200" rtl="0"/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Methodology.</a:t>
            </a:r>
            <a:endParaRPr lang="fa-IR" sz="2600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457200" rtl="0"/>
            <a:endParaRPr kumimoji="0" lang="fa-IR" sz="2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2608D3-9D15-4474-BB73-A2444A71EF47}"/>
              </a:ext>
            </a:extLst>
          </p:cNvPr>
          <p:cNvSpPr txBox="1"/>
          <p:nvPr/>
        </p:nvSpPr>
        <p:spPr>
          <a:xfrm>
            <a:off x="650081" y="7549480"/>
            <a:ext cx="90094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rtl="1"/>
            <a:r>
              <a:rPr lang="en-US" sz="3000" b="1" dirty="0">
                <a:solidFill>
                  <a:srgbClr val="DE1C4E"/>
                </a:solidFill>
                <a:latin typeface="Times New Roman" panose="02020603050405020304" pitchFamily="18" charset="0"/>
                <a:ea typeface="B Nazanin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6C90E93-9942-4181-963D-C07AAD9C23B7}"/>
              </a:ext>
            </a:extLst>
          </p:cNvPr>
          <p:cNvSpPr txBox="1"/>
          <p:nvPr/>
        </p:nvSpPr>
        <p:spPr>
          <a:xfrm>
            <a:off x="468409" y="12387054"/>
            <a:ext cx="88863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rtl="1"/>
            <a:r>
              <a:rPr lang="en-US" sz="3000" b="1" dirty="0">
                <a:solidFill>
                  <a:srgbClr val="DE1C4E"/>
                </a:solidFill>
                <a:latin typeface="Times New Roman" panose="02020603050405020304" pitchFamily="18" charset="0"/>
                <a:ea typeface="B Nazanin" charset="0"/>
                <a:cs typeface="Times New Roman" panose="02020603050405020304" pitchFamily="18" charset="0"/>
              </a:rPr>
              <a:t>Methodology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5C8A58D-4F08-486C-AD92-2C066C7CF681}"/>
              </a:ext>
            </a:extLst>
          </p:cNvPr>
          <p:cNvSpPr txBox="1"/>
          <p:nvPr/>
        </p:nvSpPr>
        <p:spPr>
          <a:xfrm>
            <a:off x="502540" y="19625982"/>
            <a:ext cx="8852251" cy="2325732"/>
          </a:xfrm>
          <a:prstGeom prst="rect">
            <a:avLst/>
          </a:prstGeom>
          <a:noFill/>
          <a:ln>
            <a:noFill/>
          </a:ln>
        </p:spPr>
        <p:txBody>
          <a:bodyPr wrap="square" lIns="89542" tIns="44771" rIns="89542" bIns="44771" rtlCol="0">
            <a:noAutofit/>
          </a:bodyPr>
          <a:lstStyle>
            <a:defPPr>
              <a:defRPr lang="en-US"/>
            </a:defPPr>
            <a:lvl1pPr algn="just" rtl="1">
              <a:defRPr sz="4000">
                <a:cs typeface="B Nazanin" charset="0"/>
              </a:defRPr>
            </a:lvl1pPr>
            <a:lvl2pPr marL="1753911" defTabSz="3507821">
              <a:defRPr sz="6905"/>
            </a:lvl2pPr>
            <a:lvl3pPr marL="3507821" defTabSz="3507821">
              <a:defRPr sz="6905"/>
            </a:lvl3pPr>
            <a:lvl4pPr marL="5261732" defTabSz="3507821">
              <a:defRPr sz="6905"/>
            </a:lvl4pPr>
            <a:lvl5pPr marL="7015643" defTabSz="3507821">
              <a:defRPr sz="6905"/>
            </a:lvl5pPr>
            <a:lvl6pPr marL="8769553" defTabSz="3507821">
              <a:defRPr sz="6905"/>
            </a:lvl6pPr>
            <a:lvl7pPr marL="10523464" defTabSz="3507821">
              <a:defRPr sz="6905"/>
            </a:lvl7pPr>
            <a:lvl8pPr marL="12277374" defTabSz="3507821">
              <a:defRPr sz="6905"/>
            </a:lvl8pPr>
            <a:lvl9pPr marL="14031285" defTabSz="3507821">
              <a:defRPr sz="6905"/>
            </a:lvl9pPr>
          </a:lstStyle>
          <a:p>
            <a:pPr defTabSz="457200" rtl="0">
              <a:defRPr/>
            </a:pP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 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Results. 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Results.</a:t>
            </a:r>
            <a:endParaRPr kumimoji="0" lang="fa-IR" sz="2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Article code: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2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2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2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2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2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2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2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a-IR" sz="2600" kern="0" dirty="0">
              <a:solidFill>
                <a:prstClr val="black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E572D60-F85B-42EA-B2E9-F20CEFD5D9B8}"/>
              </a:ext>
            </a:extLst>
          </p:cNvPr>
          <p:cNvSpPr txBox="1"/>
          <p:nvPr/>
        </p:nvSpPr>
        <p:spPr>
          <a:xfrm>
            <a:off x="468409" y="18477035"/>
            <a:ext cx="86796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3000" b="1" dirty="0">
                <a:solidFill>
                  <a:srgbClr val="DE1C4E"/>
                </a:solidFill>
                <a:latin typeface="Times New Roman" panose="02020603050405020304" pitchFamily="18" charset="0"/>
                <a:ea typeface="B Nazanin" charset="0"/>
                <a:cs typeface="Times New Roman" panose="02020603050405020304" pitchFamily="18" charset="0"/>
              </a:rPr>
              <a:t>Results</a:t>
            </a:r>
          </a:p>
        </p:txBody>
      </p:sp>
      <p:pic>
        <p:nvPicPr>
          <p:cNvPr id="17" name="Picture 12">
            <a:extLst>
              <a:ext uri="{FF2B5EF4-FFF2-40B4-BE49-F238E27FC236}">
                <a16:creationId xmlns:a16="http://schemas.microsoft.com/office/drawing/2014/main" id="{9C2081D5-4F03-4F06-94F2-6BA9126CA1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3189" y="7176175"/>
            <a:ext cx="6618511" cy="4215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6759E253-5714-44E1-8A7E-65B32D1EBAB6}"/>
              </a:ext>
            </a:extLst>
          </p:cNvPr>
          <p:cNvSpPr txBox="1"/>
          <p:nvPr/>
        </p:nvSpPr>
        <p:spPr>
          <a:xfrm>
            <a:off x="10040760" y="19857074"/>
            <a:ext cx="84581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rtl="1"/>
            <a:r>
              <a:rPr lang="en-US" sz="3000" b="1" dirty="0">
                <a:solidFill>
                  <a:srgbClr val="DE1C4E"/>
                </a:solidFill>
                <a:latin typeface="Times New Roman" panose="02020603050405020304" pitchFamily="18" charset="0"/>
                <a:ea typeface="B Nazanin" charset="0"/>
                <a:cs typeface="Times New Roman" panose="02020603050405020304" pitchFamily="18" charset="0"/>
              </a:rPr>
              <a:t>References</a:t>
            </a:r>
            <a:r>
              <a:rPr lang="fa-IR" sz="3000" b="1" dirty="0">
                <a:solidFill>
                  <a:srgbClr val="DE1C4E"/>
                </a:solidFill>
                <a:latin typeface="Times New Roman" panose="02020603050405020304" pitchFamily="18" charset="0"/>
                <a:ea typeface="B Nazanin" charset="0"/>
                <a:cs typeface="Times New Roman" panose="02020603050405020304" pitchFamily="18" charset="0"/>
              </a:rPr>
              <a:t> </a:t>
            </a:r>
            <a:endParaRPr lang="en-US" sz="3000" b="1" dirty="0">
              <a:solidFill>
                <a:srgbClr val="DE1C4E"/>
              </a:solidFill>
              <a:latin typeface="Times New Roman" panose="02020603050405020304" pitchFamily="18" charset="0"/>
              <a:ea typeface="B Nazanin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9AAF7FE-A8C4-44DE-B92C-781E6E16D2BD}"/>
              </a:ext>
            </a:extLst>
          </p:cNvPr>
          <p:cNvSpPr txBox="1"/>
          <p:nvPr/>
        </p:nvSpPr>
        <p:spPr>
          <a:xfrm>
            <a:off x="9949592" y="16311112"/>
            <a:ext cx="8509762" cy="3584482"/>
          </a:xfrm>
          <a:prstGeom prst="rect">
            <a:avLst/>
          </a:prstGeom>
          <a:noFill/>
          <a:ln>
            <a:noFill/>
          </a:ln>
        </p:spPr>
        <p:txBody>
          <a:bodyPr wrap="square" lIns="89542" tIns="44771" rIns="89542" bIns="44771" rtlCol="0">
            <a:noAutofit/>
          </a:bodyPr>
          <a:lstStyle>
            <a:defPPr>
              <a:defRPr lang="en-US"/>
            </a:defPPr>
            <a:lvl1pPr algn="just" rtl="1">
              <a:defRPr sz="4000">
                <a:cs typeface="B Nazanin" charset="0"/>
              </a:defRPr>
            </a:lvl1pPr>
            <a:lvl2pPr marL="1753911" defTabSz="3507821">
              <a:defRPr sz="6905"/>
            </a:lvl2pPr>
            <a:lvl3pPr marL="3507821" defTabSz="3507821">
              <a:defRPr sz="6905"/>
            </a:lvl3pPr>
            <a:lvl4pPr marL="5261732" defTabSz="3507821">
              <a:defRPr sz="6905"/>
            </a:lvl4pPr>
            <a:lvl5pPr marL="7015643" defTabSz="3507821">
              <a:defRPr sz="6905"/>
            </a:lvl5pPr>
            <a:lvl6pPr marL="8769553" defTabSz="3507821">
              <a:defRPr sz="6905"/>
            </a:lvl6pPr>
            <a:lvl7pPr marL="10523464" defTabSz="3507821">
              <a:defRPr sz="6905"/>
            </a:lvl7pPr>
            <a:lvl8pPr marL="12277374" defTabSz="3507821">
              <a:defRPr sz="6905"/>
            </a:lvl8pPr>
            <a:lvl9pPr marL="14031285" defTabSz="3507821">
              <a:defRPr sz="6905"/>
            </a:lvl9pPr>
          </a:lstStyle>
          <a:p>
            <a:pPr lvl="0" defTabSz="457200" rtl="0"/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Conclusions</a:t>
            </a:r>
            <a:r>
              <a:rPr kumimoji="0" lang="fa-IR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Conclusions</a:t>
            </a:r>
            <a:r>
              <a:rPr kumimoji="0" lang="fa-IR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Conclusions</a:t>
            </a:r>
            <a:r>
              <a:rPr kumimoji="0" lang="fa-IR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Conclusions</a:t>
            </a:r>
            <a:r>
              <a:rPr kumimoji="0" lang="fa-IR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Conclusions</a:t>
            </a:r>
            <a:r>
              <a:rPr kumimoji="0" lang="fa-IR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Conclusions</a:t>
            </a:r>
            <a:r>
              <a:rPr kumimoji="0" lang="fa-IR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Conclusions</a:t>
            </a:r>
            <a:r>
              <a:rPr kumimoji="0" lang="fa-IR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Conclusions</a:t>
            </a:r>
            <a:r>
              <a:rPr kumimoji="0" lang="fa-IR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Conclusions</a:t>
            </a:r>
            <a:r>
              <a:rPr kumimoji="0" lang="fa-IR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Conclusions</a:t>
            </a:r>
            <a:r>
              <a:rPr kumimoji="0" lang="fa-IR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Conclusions</a:t>
            </a:r>
            <a:r>
              <a:rPr kumimoji="0" lang="fa-IR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Conclusions</a:t>
            </a:r>
            <a:r>
              <a:rPr kumimoji="0" lang="fa-IR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Conclusions</a:t>
            </a:r>
            <a:r>
              <a:rPr kumimoji="0" lang="fa-IR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Conclusions</a:t>
            </a:r>
            <a:r>
              <a:rPr kumimoji="0" lang="fa-IR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Conclusions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fa-IR" sz="2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9EB4270-007E-454E-9E92-A106F9695D52}"/>
              </a:ext>
            </a:extLst>
          </p:cNvPr>
          <p:cNvSpPr txBox="1"/>
          <p:nvPr/>
        </p:nvSpPr>
        <p:spPr>
          <a:xfrm>
            <a:off x="10001250" y="11823020"/>
            <a:ext cx="8458104" cy="3900987"/>
          </a:xfrm>
          <a:prstGeom prst="rect">
            <a:avLst/>
          </a:prstGeom>
          <a:noFill/>
          <a:ln>
            <a:noFill/>
          </a:ln>
        </p:spPr>
        <p:txBody>
          <a:bodyPr wrap="square" lIns="89542" tIns="44771" rIns="89542" bIns="44771" rtlCol="0">
            <a:noAutofit/>
          </a:bodyPr>
          <a:lstStyle>
            <a:defPPr>
              <a:defRPr lang="en-US"/>
            </a:defPPr>
            <a:lvl1pPr algn="just" rtl="1">
              <a:defRPr sz="4000">
                <a:cs typeface="B Nazanin" charset="0"/>
              </a:defRPr>
            </a:lvl1pPr>
            <a:lvl2pPr marL="1753911" defTabSz="3507821">
              <a:defRPr sz="6905"/>
            </a:lvl2pPr>
            <a:lvl3pPr marL="3507821" defTabSz="3507821">
              <a:defRPr sz="6905"/>
            </a:lvl3pPr>
            <a:lvl4pPr marL="5261732" defTabSz="3507821">
              <a:defRPr sz="6905"/>
            </a:lvl4pPr>
            <a:lvl5pPr marL="7015643" defTabSz="3507821">
              <a:defRPr sz="6905"/>
            </a:lvl5pPr>
            <a:lvl6pPr marL="8769553" defTabSz="3507821">
              <a:defRPr sz="6905"/>
            </a:lvl6pPr>
            <a:lvl7pPr marL="10523464" defTabSz="3507821">
              <a:defRPr sz="6905"/>
            </a:lvl7pPr>
            <a:lvl8pPr marL="12277374" defTabSz="3507821">
              <a:defRPr sz="6905"/>
            </a:lvl8pPr>
            <a:lvl9pPr marL="14031285" defTabSz="3507821">
              <a:defRPr sz="6905"/>
            </a:lvl9pPr>
          </a:lstStyle>
          <a:p>
            <a:pPr lvl="0" defTabSz="457200" rtl="0">
              <a:defRPr/>
            </a:pP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of the Results</a:t>
            </a:r>
            <a:r>
              <a:rPr lang="fa-IR" sz="26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defTabSz="457200" rtl="0">
              <a:defRPr/>
            </a:pPr>
            <a:endParaRPr kumimoji="0" lang="fa-IR" sz="2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a-IR" sz="2600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ED889DA-2361-43FA-AFAC-A74F102084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0760" y="20382054"/>
            <a:ext cx="8418594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</a:tabLst>
            </a:pPr>
            <a:r>
              <a:rPr kumimoji="0" lang="en-US" altLang="fa-I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kumimoji="0" lang="en-US" altLang="fa-IR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Areias</a:t>
            </a:r>
            <a:r>
              <a:rPr kumimoji="0" lang="en-US" altLang="fa-I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P. M. A. and </a:t>
            </a:r>
            <a:r>
              <a:rPr kumimoji="0" lang="en-US" altLang="fa-IR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Belytschko</a:t>
            </a:r>
            <a:r>
              <a:rPr kumimoji="0" lang="en-US" altLang="fa-I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T., (2005), “Analysis of Three-Dimensional Crack Initiation and Propagation Using the Extended Finite Element Method,” International Journal for Numerical Methods in Engineering, </a:t>
            </a:r>
            <a:r>
              <a:rPr kumimoji="0" lang="en-US" altLang="fa-IR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63</a:t>
            </a:r>
            <a:r>
              <a:rPr kumimoji="0" lang="en-US" altLang="fa-I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(55), pp 760–788.</a:t>
            </a:r>
            <a:endParaRPr kumimoji="0" lang="en-US" altLang="fa-I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</a:tabLst>
            </a:pPr>
            <a:r>
              <a:rPr kumimoji="0" lang="en-US" altLang="fa-I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kumimoji="0" lang="en-US" altLang="fa-IR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Atluri</a:t>
            </a:r>
            <a:r>
              <a:rPr kumimoji="0" lang="en-US" altLang="fa-I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S. N. and Shen, S., (2002), “</a:t>
            </a:r>
            <a:r>
              <a:rPr kumimoji="0" lang="en-US" altLang="fa-IR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 Meshless Local </a:t>
            </a:r>
            <a:r>
              <a:rPr kumimoji="0" lang="en-US" altLang="fa-IR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Petrov</a:t>
            </a:r>
            <a:r>
              <a:rPr kumimoji="0" lang="en-US" altLang="fa-IR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en-US" altLang="fa-IR" sz="2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Galerkin</a:t>
            </a:r>
            <a:r>
              <a:rPr kumimoji="0" lang="en-US" altLang="fa-IR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(MLPG) Method”,</a:t>
            </a:r>
            <a:r>
              <a:rPr kumimoji="0" lang="en-US" altLang="fa-I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Tech Science Press, USA.</a:t>
            </a:r>
            <a:endParaRPr kumimoji="0" lang="en-US" altLang="fa-I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</a:tabLst>
            </a:pPr>
            <a:r>
              <a:rPr kumimoji="0" lang="en-US" altLang="fa-I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kumimoji="0" lang="en-US" altLang="fa-IR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Udwadia</a:t>
            </a:r>
            <a:r>
              <a:rPr kumimoji="0" lang="en-US" altLang="fa-I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F. E. and </a:t>
            </a:r>
            <a:r>
              <a:rPr kumimoji="0" lang="en-US" altLang="fa-IR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Trifunac</a:t>
            </a:r>
            <a:r>
              <a:rPr kumimoji="0" lang="en-US" altLang="fa-I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M. D., (1973), “Ambient Vibration Test of Full Scale Structures,” Proc. of the 5</a:t>
            </a:r>
            <a:r>
              <a:rPr kumimoji="0" lang="en-US" altLang="fa-IR" sz="2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kumimoji="0" lang="en-US" altLang="fa-IR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World Conf. On Earthquake Engineering, Rome, pp 135-142.</a:t>
            </a:r>
            <a:endParaRPr kumimoji="0" lang="en-US" altLang="fa-I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3BFA887-55C1-496E-8D42-BE177B97CF42}"/>
              </a:ext>
            </a:extLst>
          </p:cNvPr>
          <p:cNvSpPr txBox="1"/>
          <p:nvPr/>
        </p:nvSpPr>
        <p:spPr>
          <a:xfrm>
            <a:off x="10001251" y="15803992"/>
            <a:ext cx="84581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rtl="1"/>
            <a:r>
              <a:rPr lang="en-US" sz="3000" b="1" dirty="0">
                <a:solidFill>
                  <a:srgbClr val="DE1C4E"/>
                </a:solidFill>
                <a:latin typeface="Times New Roman" panose="02020603050405020304" pitchFamily="18" charset="0"/>
                <a:ea typeface="B Nazanin" charset="0"/>
                <a:cs typeface="Times New Roman" panose="02020603050405020304" pitchFamily="18" charset="0"/>
              </a:rPr>
              <a:t>Conclusions</a:t>
            </a:r>
            <a:r>
              <a:rPr lang="fa-IR" sz="3000" b="1" dirty="0">
                <a:solidFill>
                  <a:srgbClr val="DE1C4E"/>
                </a:solidFill>
                <a:latin typeface="Times New Roman" panose="02020603050405020304" pitchFamily="18" charset="0"/>
                <a:ea typeface="B Nazanin" charset="0"/>
                <a:cs typeface="Times New Roman" panose="02020603050405020304" pitchFamily="18" charset="0"/>
              </a:rPr>
              <a:t> </a:t>
            </a:r>
            <a:endParaRPr lang="en-US" sz="3000" b="1" dirty="0">
              <a:solidFill>
                <a:srgbClr val="DE1C4E"/>
              </a:solidFill>
              <a:latin typeface="Times New Roman" panose="02020603050405020304" pitchFamily="18" charset="0"/>
              <a:ea typeface="B Nazanin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31BEE0-C388-4635-BE53-FD34184E7C19}"/>
              </a:ext>
            </a:extLst>
          </p:cNvPr>
          <p:cNvSpPr txBox="1"/>
          <p:nvPr/>
        </p:nvSpPr>
        <p:spPr>
          <a:xfrm>
            <a:off x="2962354" y="643453"/>
            <a:ext cx="123714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1st Comprehensive Congress on the Prevention of Nosocomial Infections, Improvement of Healthcare Services, Medical Equipment, and Sterilization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7C16A147-C823-449B-8439-263A7EF86090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00" t="16600" r="25600" b="35400"/>
          <a:stretch/>
        </p:blipFill>
        <p:spPr bwMode="auto">
          <a:xfrm>
            <a:off x="773383" y="702642"/>
            <a:ext cx="1599703" cy="15156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885E10DA-74AB-4885-BFB0-B441D2619F3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4" t="17736" r="14005" b="21780"/>
          <a:stretch/>
        </p:blipFill>
        <p:spPr>
          <a:xfrm>
            <a:off x="15471443" y="238611"/>
            <a:ext cx="2700661" cy="222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123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</TotalTime>
  <Words>605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989055167382</dc:creator>
  <cp:lastModifiedBy>Maryam Shafaati</cp:lastModifiedBy>
  <cp:revision>17</cp:revision>
  <dcterms:created xsi:type="dcterms:W3CDTF">2023-10-02T18:32:09Z</dcterms:created>
  <dcterms:modified xsi:type="dcterms:W3CDTF">2024-12-18T07:28:28Z</dcterms:modified>
</cp:coreProperties>
</file>